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38"/>
  </p:normalViewPr>
  <p:slideViewPr>
    <p:cSldViewPr snapToGrid="0" snapToObjects="1">
      <p:cViewPr varScale="1">
        <p:scale>
          <a:sx n="94" d="100"/>
          <a:sy n="94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9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9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8285-6C8F-0240-9D07-4B64D61FE41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ACE6-4FDC-D548-8501-CB15DAE8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39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" y="423081"/>
            <a:ext cx="11474719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0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0"/>
            <a:ext cx="552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39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39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5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9553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9553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Potter</dc:creator>
  <cp:lastModifiedBy>Stephen Potter</cp:lastModifiedBy>
  <cp:revision>3</cp:revision>
  <dcterms:created xsi:type="dcterms:W3CDTF">2023-03-15T04:30:55Z</dcterms:created>
  <dcterms:modified xsi:type="dcterms:W3CDTF">2023-03-15T04:42:18Z</dcterms:modified>
</cp:coreProperties>
</file>